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rial Bold" panose="020B0604020202020204" charset="0"/>
      <p:regular r:id="rId11"/>
    </p:embeddedFont>
    <p:embeddedFont>
      <p:font typeface="Arial MT Pro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88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50000">
              <a:srgbClr val="FF914D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8263604" y="-10875842"/>
            <a:ext cx="10865300" cy="32395886"/>
          </a:xfrm>
          <a:custGeom>
            <a:avLst/>
            <a:gdLst/>
            <a:ahLst/>
            <a:cxnLst/>
            <a:rect l="l" t="t" r="r" b="b"/>
            <a:pathLst>
              <a:path w="10865300" h="32395886">
                <a:moveTo>
                  <a:pt x="0" y="0"/>
                </a:moveTo>
                <a:lnTo>
                  <a:pt x="10865300" y="0"/>
                </a:lnTo>
                <a:lnTo>
                  <a:pt x="10865300" y="32395886"/>
                </a:lnTo>
                <a:lnTo>
                  <a:pt x="0" y="32395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317" r="-59907" b="-70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700330">
            <a:off x="-1530546" y="4654057"/>
            <a:ext cx="8298565" cy="8845370"/>
          </a:xfrm>
          <a:custGeom>
            <a:avLst/>
            <a:gdLst/>
            <a:ahLst/>
            <a:cxnLst/>
            <a:rect l="l" t="t" r="r" b="b"/>
            <a:pathLst>
              <a:path w="8298565" h="8845370">
                <a:moveTo>
                  <a:pt x="0" y="0"/>
                </a:moveTo>
                <a:lnTo>
                  <a:pt x="8298565" y="0"/>
                </a:lnTo>
                <a:lnTo>
                  <a:pt x="8298565" y="8845369"/>
                </a:lnTo>
                <a:lnTo>
                  <a:pt x="0" y="8845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40641" y="289522"/>
            <a:ext cx="4420647" cy="2529793"/>
          </a:xfrm>
          <a:custGeom>
            <a:avLst/>
            <a:gdLst/>
            <a:ahLst/>
            <a:cxnLst/>
            <a:rect l="l" t="t" r="r" b="b"/>
            <a:pathLst>
              <a:path w="4420647" h="2529793">
                <a:moveTo>
                  <a:pt x="0" y="0"/>
                </a:moveTo>
                <a:lnTo>
                  <a:pt x="4420648" y="0"/>
                </a:lnTo>
                <a:lnTo>
                  <a:pt x="4420648" y="2529793"/>
                </a:lnTo>
                <a:lnTo>
                  <a:pt x="0" y="2529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82" t="-6835" b="-1018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540641" y="4250247"/>
            <a:ext cx="17206717" cy="107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0"/>
              </a:lnSpc>
            </a:pPr>
            <a:r>
              <a:rPr lang="en-US" sz="8000" b="1" spc="56">
                <a:solidFill>
                  <a:srgbClr val="431813"/>
                </a:solidFill>
                <a:latin typeface="Arial Bold"/>
                <a:ea typeface="Arial Bold"/>
                <a:cs typeface="Arial Bold"/>
                <a:sym typeface="Arial Bold"/>
              </a:rPr>
              <a:t>TÍTULO</a:t>
            </a:r>
          </a:p>
        </p:txBody>
      </p:sp>
      <p:sp>
        <p:nvSpPr>
          <p:cNvPr id="6" name="Freeform 6"/>
          <p:cNvSpPr/>
          <p:nvPr/>
        </p:nvSpPr>
        <p:spPr>
          <a:xfrm>
            <a:off x="12959004" y="7852293"/>
            <a:ext cx="5328996" cy="2578444"/>
          </a:xfrm>
          <a:custGeom>
            <a:avLst/>
            <a:gdLst/>
            <a:ahLst/>
            <a:cxnLst/>
            <a:rect l="l" t="t" r="r" b="b"/>
            <a:pathLst>
              <a:path w="5328996" h="2578444">
                <a:moveTo>
                  <a:pt x="0" y="0"/>
                </a:moveTo>
                <a:lnTo>
                  <a:pt x="5328996" y="0"/>
                </a:lnTo>
                <a:lnTo>
                  <a:pt x="5328996" y="2578444"/>
                </a:lnTo>
                <a:lnTo>
                  <a:pt x="0" y="2578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8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7304908" y="-68964"/>
            <a:ext cx="1109434" cy="716971"/>
          </a:xfrm>
          <a:custGeom>
            <a:avLst/>
            <a:gdLst/>
            <a:ahLst/>
            <a:cxnLst/>
            <a:rect l="l" t="t" r="r" b="b"/>
            <a:pathLst>
              <a:path w="1109434" h="716971">
                <a:moveTo>
                  <a:pt x="1109434" y="0"/>
                </a:moveTo>
                <a:lnTo>
                  <a:pt x="0" y="0"/>
                </a:lnTo>
                <a:lnTo>
                  <a:pt x="0" y="716972"/>
                </a:lnTo>
                <a:lnTo>
                  <a:pt x="1109434" y="716972"/>
                </a:lnTo>
                <a:lnTo>
                  <a:pt x="110943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7950601" y="5582361"/>
            <a:ext cx="2386797" cy="73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  <a:spcBef>
                <a:spcPct val="0"/>
              </a:spcBef>
            </a:pPr>
            <a:r>
              <a:rPr lang="en-US" sz="4299">
                <a:solidFill>
                  <a:srgbClr val="FB5C06"/>
                </a:solidFill>
                <a:latin typeface="Arial MT Pro"/>
                <a:ea typeface="Arial MT Pro"/>
                <a:cs typeface="Arial MT Pro"/>
                <a:sym typeface="Arial MT Pro"/>
              </a:rPr>
              <a:t> Autor(es)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50000">
              <a:srgbClr val="FF914D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1954" y="1282954"/>
            <a:ext cx="19397590" cy="9299252"/>
            <a:chOff x="0" y="0"/>
            <a:chExt cx="5108830" cy="2449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8830" cy="2449186"/>
            </a:xfrm>
            <a:custGeom>
              <a:avLst/>
              <a:gdLst/>
              <a:ahLst/>
              <a:cxnLst/>
              <a:rect l="l" t="t" r="r" b="b"/>
              <a:pathLst>
                <a:path w="5108830" h="2449186">
                  <a:moveTo>
                    <a:pt x="0" y="0"/>
                  </a:moveTo>
                  <a:lnTo>
                    <a:pt x="5108830" y="0"/>
                  </a:lnTo>
                  <a:lnTo>
                    <a:pt x="5108830" y="2449186"/>
                  </a:lnTo>
                  <a:lnTo>
                    <a:pt x="0" y="2449186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108830" cy="246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6209322" y="-10921533"/>
            <a:ext cx="5781518" cy="18627457"/>
          </a:xfrm>
          <a:custGeom>
            <a:avLst/>
            <a:gdLst/>
            <a:ahLst/>
            <a:cxnLst/>
            <a:rect l="l" t="t" r="r" b="b"/>
            <a:pathLst>
              <a:path w="5781518" h="18627457">
                <a:moveTo>
                  <a:pt x="0" y="0"/>
                </a:moveTo>
                <a:lnTo>
                  <a:pt x="5781518" y="0"/>
                </a:lnTo>
                <a:lnTo>
                  <a:pt x="5781518" y="18627457"/>
                </a:lnTo>
                <a:lnTo>
                  <a:pt x="0" y="18627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-180217" r="-64736" b="-70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-101322" y="1282954"/>
            <a:ext cx="18389322" cy="0"/>
          </a:xfrm>
          <a:prstGeom prst="line">
            <a:avLst/>
          </a:prstGeom>
          <a:ln w="19050" cap="rnd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67716" y="206277"/>
            <a:ext cx="3930823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10">
                <a:solidFill>
                  <a:srgbClr val="431813"/>
                </a:solidFill>
                <a:latin typeface="Arial Bold"/>
                <a:ea typeface="Arial Bold"/>
                <a:cs typeface="Arial Bold"/>
                <a:sym typeface="Arial Bold"/>
              </a:rPr>
              <a:t>Introdução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2075" y="2265690"/>
            <a:ext cx="603006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593C44"/>
                </a:solidFill>
                <a:latin typeface="Arial MT Pro"/>
                <a:ea typeface="Arial MT Pro"/>
                <a:cs typeface="Arial MT Pro"/>
                <a:sym typeface="Arial MT Pro"/>
              </a:rPr>
              <a:t>Texto em Fonte Arial tamanho 32</a:t>
            </a:r>
          </a:p>
        </p:txBody>
      </p:sp>
      <p:sp>
        <p:nvSpPr>
          <p:cNvPr id="9" name="Freeform 9"/>
          <p:cNvSpPr/>
          <p:nvPr/>
        </p:nvSpPr>
        <p:spPr>
          <a:xfrm rot="-1700330">
            <a:off x="13635347" y="6092038"/>
            <a:ext cx="8298565" cy="8845370"/>
          </a:xfrm>
          <a:custGeom>
            <a:avLst/>
            <a:gdLst/>
            <a:ahLst/>
            <a:cxnLst/>
            <a:rect l="l" t="t" r="r" b="b"/>
            <a:pathLst>
              <a:path w="8298565" h="8845370">
                <a:moveTo>
                  <a:pt x="0" y="0"/>
                </a:moveTo>
                <a:lnTo>
                  <a:pt x="8298565" y="0"/>
                </a:lnTo>
                <a:lnTo>
                  <a:pt x="8298565" y="8845370"/>
                </a:lnTo>
                <a:lnTo>
                  <a:pt x="0" y="884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3407796" y="7430683"/>
            <a:ext cx="4376833" cy="2274507"/>
          </a:xfrm>
          <a:custGeom>
            <a:avLst/>
            <a:gdLst/>
            <a:ahLst/>
            <a:cxnLst/>
            <a:rect l="l" t="t" r="r" b="b"/>
            <a:pathLst>
              <a:path w="4376833" h="2274507">
                <a:moveTo>
                  <a:pt x="0" y="0"/>
                </a:moveTo>
                <a:lnTo>
                  <a:pt x="4376833" y="0"/>
                </a:lnTo>
                <a:lnTo>
                  <a:pt x="4376833" y="2274508"/>
                </a:lnTo>
                <a:lnTo>
                  <a:pt x="0" y="227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02" b="-1448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50000">
              <a:srgbClr val="FF914D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1954" y="1282954"/>
            <a:ext cx="19397590" cy="9299252"/>
            <a:chOff x="0" y="0"/>
            <a:chExt cx="5108830" cy="2449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8830" cy="2449186"/>
            </a:xfrm>
            <a:custGeom>
              <a:avLst/>
              <a:gdLst/>
              <a:ahLst/>
              <a:cxnLst/>
              <a:rect l="l" t="t" r="r" b="b"/>
              <a:pathLst>
                <a:path w="5108830" h="2449186">
                  <a:moveTo>
                    <a:pt x="0" y="0"/>
                  </a:moveTo>
                  <a:lnTo>
                    <a:pt x="5108830" y="0"/>
                  </a:lnTo>
                  <a:lnTo>
                    <a:pt x="5108830" y="2449186"/>
                  </a:lnTo>
                  <a:lnTo>
                    <a:pt x="0" y="2449186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108830" cy="246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6209322" y="-10921533"/>
            <a:ext cx="5781518" cy="18627457"/>
          </a:xfrm>
          <a:custGeom>
            <a:avLst/>
            <a:gdLst/>
            <a:ahLst/>
            <a:cxnLst/>
            <a:rect l="l" t="t" r="r" b="b"/>
            <a:pathLst>
              <a:path w="5781518" h="18627457">
                <a:moveTo>
                  <a:pt x="0" y="0"/>
                </a:moveTo>
                <a:lnTo>
                  <a:pt x="5781518" y="0"/>
                </a:lnTo>
                <a:lnTo>
                  <a:pt x="5781518" y="18627457"/>
                </a:lnTo>
                <a:lnTo>
                  <a:pt x="0" y="18627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-180217" r="-64736" b="-70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-101322" y="1282954"/>
            <a:ext cx="18389322" cy="0"/>
          </a:xfrm>
          <a:prstGeom prst="line">
            <a:avLst/>
          </a:prstGeom>
          <a:ln w="19050" cap="rnd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67716" y="206277"/>
            <a:ext cx="3930823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10">
                <a:solidFill>
                  <a:srgbClr val="431813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2075" y="2265690"/>
            <a:ext cx="603006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593C44"/>
                </a:solidFill>
                <a:latin typeface="Arial MT Pro"/>
                <a:ea typeface="Arial MT Pro"/>
                <a:cs typeface="Arial MT Pro"/>
                <a:sym typeface="Arial MT Pro"/>
              </a:rPr>
              <a:t>Texto em Fonte Arial tamanho 32</a:t>
            </a:r>
          </a:p>
        </p:txBody>
      </p:sp>
      <p:sp>
        <p:nvSpPr>
          <p:cNvPr id="9" name="Freeform 9"/>
          <p:cNvSpPr/>
          <p:nvPr/>
        </p:nvSpPr>
        <p:spPr>
          <a:xfrm rot="-1700330">
            <a:off x="13635347" y="6092038"/>
            <a:ext cx="8298565" cy="8845370"/>
          </a:xfrm>
          <a:custGeom>
            <a:avLst/>
            <a:gdLst/>
            <a:ahLst/>
            <a:cxnLst/>
            <a:rect l="l" t="t" r="r" b="b"/>
            <a:pathLst>
              <a:path w="8298565" h="8845370">
                <a:moveTo>
                  <a:pt x="0" y="0"/>
                </a:moveTo>
                <a:lnTo>
                  <a:pt x="8298565" y="0"/>
                </a:lnTo>
                <a:lnTo>
                  <a:pt x="8298565" y="8845370"/>
                </a:lnTo>
                <a:lnTo>
                  <a:pt x="0" y="884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3407796" y="7430683"/>
            <a:ext cx="4376833" cy="2274507"/>
          </a:xfrm>
          <a:custGeom>
            <a:avLst/>
            <a:gdLst/>
            <a:ahLst/>
            <a:cxnLst/>
            <a:rect l="l" t="t" r="r" b="b"/>
            <a:pathLst>
              <a:path w="4376833" h="2274507">
                <a:moveTo>
                  <a:pt x="0" y="0"/>
                </a:moveTo>
                <a:lnTo>
                  <a:pt x="4376833" y="0"/>
                </a:lnTo>
                <a:lnTo>
                  <a:pt x="4376833" y="2274508"/>
                </a:lnTo>
                <a:lnTo>
                  <a:pt x="0" y="227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02" b="-1448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50000">
              <a:srgbClr val="FF914D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1954" y="1282954"/>
            <a:ext cx="19397590" cy="9299252"/>
            <a:chOff x="0" y="0"/>
            <a:chExt cx="5108830" cy="2449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8830" cy="2449186"/>
            </a:xfrm>
            <a:custGeom>
              <a:avLst/>
              <a:gdLst/>
              <a:ahLst/>
              <a:cxnLst/>
              <a:rect l="l" t="t" r="r" b="b"/>
              <a:pathLst>
                <a:path w="5108830" h="2449186">
                  <a:moveTo>
                    <a:pt x="0" y="0"/>
                  </a:moveTo>
                  <a:lnTo>
                    <a:pt x="5108830" y="0"/>
                  </a:lnTo>
                  <a:lnTo>
                    <a:pt x="5108830" y="2449186"/>
                  </a:lnTo>
                  <a:lnTo>
                    <a:pt x="0" y="2449186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108830" cy="246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6209322" y="-10921533"/>
            <a:ext cx="5781518" cy="18627457"/>
          </a:xfrm>
          <a:custGeom>
            <a:avLst/>
            <a:gdLst/>
            <a:ahLst/>
            <a:cxnLst/>
            <a:rect l="l" t="t" r="r" b="b"/>
            <a:pathLst>
              <a:path w="5781518" h="18627457">
                <a:moveTo>
                  <a:pt x="0" y="0"/>
                </a:moveTo>
                <a:lnTo>
                  <a:pt x="5781518" y="0"/>
                </a:lnTo>
                <a:lnTo>
                  <a:pt x="5781518" y="18627457"/>
                </a:lnTo>
                <a:lnTo>
                  <a:pt x="0" y="18627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-180217" r="-64736" b="-70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-101322" y="1282954"/>
            <a:ext cx="18389322" cy="0"/>
          </a:xfrm>
          <a:prstGeom prst="line">
            <a:avLst/>
          </a:prstGeom>
          <a:ln w="19050" cap="rnd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67716" y="206277"/>
            <a:ext cx="5079076" cy="94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10">
                <a:solidFill>
                  <a:srgbClr val="431813"/>
                </a:solidFill>
                <a:latin typeface="Arial Bold"/>
                <a:ea typeface="Arial Bold"/>
                <a:cs typeface="Arial Bold"/>
                <a:sym typeface="Arial Bold"/>
              </a:rPr>
              <a:t>Método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2075" y="2265690"/>
            <a:ext cx="603006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593C44"/>
                </a:solidFill>
                <a:latin typeface="Arial MT Pro"/>
                <a:ea typeface="Arial MT Pro"/>
                <a:cs typeface="Arial MT Pro"/>
                <a:sym typeface="Arial MT Pro"/>
              </a:rPr>
              <a:t>Texto em Fonte Arial tamanho 32</a:t>
            </a:r>
          </a:p>
        </p:txBody>
      </p:sp>
      <p:sp>
        <p:nvSpPr>
          <p:cNvPr id="9" name="Freeform 9"/>
          <p:cNvSpPr/>
          <p:nvPr/>
        </p:nvSpPr>
        <p:spPr>
          <a:xfrm rot="-1700330">
            <a:off x="13635347" y="6092038"/>
            <a:ext cx="8298565" cy="8845370"/>
          </a:xfrm>
          <a:custGeom>
            <a:avLst/>
            <a:gdLst/>
            <a:ahLst/>
            <a:cxnLst/>
            <a:rect l="l" t="t" r="r" b="b"/>
            <a:pathLst>
              <a:path w="8298565" h="8845370">
                <a:moveTo>
                  <a:pt x="0" y="0"/>
                </a:moveTo>
                <a:lnTo>
                  <a:pt x="8298565" y="0"/>
                </a:lnTo>
                <a:lnTo>
                  <a:pt x="8298565" y="8845370"/>
                </a:lnTo>
                <a:lnTo>
                  <a:pt x="0" y="884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3407796" y="7430683"/>
            <a:ext cx="4376833" cy="2274507"/>
          </a:xfrm>
          <a:custGeom>
            <a:avLst/>
            <a:gdLst/>
            <a:ahLst/>
            <a:cxnLst/>
            <a:rect l="l" t="t" r="r" b="b"/>
            <a:pathLst>
              <a:path w="4376833" h="2274507">
                <a:moveTo>
                  <a:pt x="0" y="0"/>
                </a:moveTo>
                <a:lnTo>
                  <a:pt x="4376833" y="0"/>
                </a:lnTo>
                <a:lnTo>
                  <a:pt x="4376833" y="2274508"/>
                </a:lnTo>
                <a:lnTo>
                  <a:pt x="0" y="227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02" b="-1448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50000">
              <a:srgbClr val="FF914D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1954" y="1282954"/>
            <a:ext cx="19397590" cy="9299252"/>
            <a:chOff x="0" y="0"/>
            <a:chExt cx="5108830" cy="2449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8830" cy="2449186"/>
            </a:xfrm>
            <a:custGeom>
              <a:avLst/>
              <a:gdLst/>
              <a:ahLst/>
              <a:cxnLst/>
              <a:rect l="l" t="t" r="r" b="b"/>
              <a:pathLst>
                <a:path w="5108830" h="2449186">
                  <a:moveTo>
                    <a:pt x="0" y="0"/>
                  </a:moveTo>
                  <a:lnTo>
                    <a:pt x="5108830" y="0"/>
                  </a:lnTo>
                  <a:lnTo>
                    <a:pt x="5108830" y="2449186"/>
                  </a:lnTo>
                  <a:lnTo>
                    <a:pt x="0" y="2449186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108830" cy="246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6209322" y="-10921533"/>
            <a:ext cx="5781518" cy="18627457"/>
          </a:xfrm>
          <a:custGeom>
            <a:avLst/>
            <a:gdLst/>
            <a:ahLst/>
            <a:cxnLst/>
            <a:rect l="l" t="t" r="r" b="b"/>
            <a:pathLst>
              <a:path w="5781518" h="18627457">
                <a:moveTo>
                  <a:pt x="0" y="0"/>
                </a:moveTo>
                <a:lnTo>
                  <a:pt x="5781518" y="0"/>
                </a:lnTo>
                <a:lnTo>
                  <a:pt x="5781518" y="18627457"/>
                </a:lnTo>
                <a:lnTo>
                  <a:pt x="0" y="18627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-180217" r="-64736" b="-70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-101322" y="1282954"/>
            <a:ext cx="18389322" cy="0"/>
          </a:xfrm>
          <a:prstGeom prst="line">
            <a:avLst/>
          </a:prstGeom>
          <a:ln w="19050" cap="rnd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67716" y="206277"/>
            <a:ext cx="13292852" cy="185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6">
                <a:solidFill>
                  <a:srgbClr val="431813"/>
                </a:solidFill>
                <a:latin typeface="Arial Bold"/>
                <a:ea typeface="Arial Bold"/>
                <a:cs typeface="Arial Bold"/>
                <a:sym typeface="Arial Bold"/>
              </a:rPr>
              <a:t>Resultados/discussão</a:t>
            </a:r>
          </a:p>
          <a:p>
            <a:pPr algn="l">
              <a:lnSpc>
                <a:spcPts val="7200"/>
              </a:lnSpc>
            </a:pPr>
            <a:endParaRPr lang="en-US" sz="6000" b="1" spc="-6">
              <a:solidFill>
                <a:srgbClr val="431813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82075" y="2265690"/>
            <a:ext cx="603006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593C44"/>
                </a:solidFill>
                <a:latin typeface="Arial MT Pro"/>
                <a:ea typeface="Arial MT Pro"/>
                <a:cs typeface="Arial MT Pro"/>
                <a:sym typeface="Arial MT Pro"/>
              </a:rPr>
              <a:t>Texto em Fonte Arial tamanho 32</a:t>
            </a:r>
          </a:p>
        </p:txBody>
      </p:sp>
      <p:sp>
        <p:nvSpPr>
          <p:cNvPr id="9" name="Freeform 9"/>
          <p:cNvSpPr/>
          <p:nvPr/>
        </p:nvSpPr>
        <p:spPr>
          <a:xfrm rot="-1700330">
            <a:off x="13635347" y="6092038"/>
            <a:ext cx="8298565" cy="8845370"/>
          </a:xfrm>
          <a:custGeom>
            <a:avLst/>
            <a:gdLst/>
            <a:ahLst/>
            <a:cxnLst/>
            <a:rect l="l" t="t" r="r" b="b"/>
            <a:pathLst>
              <a:path w="8298565" h="8845370">
                <a:moveTo>
                  <a:pt x="0" y="0"/>
                </a:moveTo>
                <a:lnTo>
                  <a:pt x="8298565" y="0"/>
                </a:lnTo>
                <a:lnTo>
                  <a:pt x="8298565" y="8845370"/>
                </a:lnTo>
                <a:lnTo>
                  <a:pt x="0" y="884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3407796" y="7430683"/>
            <a:ext cx="4376833" cy="2274507"/>
          </a:xfrm>
          <a:custGeom>
            <a:avLst/>
            <a:gdLst/>
            <a:ahLst/>
            <a:cxnLst/>
            <a:rect l="l" t="t" r="r" b="b"/>
            <a:pathLst>
              <a:path w="4376833" h="2274507">
                <a:moveTo>
                  <a:pt x="0" y="0"/>
                </a:moveTo>
                <a:lnTo>
                  <a:pt x="4376833" y="0"/>
                </a:lnTo>
                <a:lnTo>
                  <a:pt x="4376833" y="2274508"/>
                </a:lnTo>
                <a:lnTo>
                  <a:pt x="0" y="227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02" b="-1448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50000">
              <a:srgbClr val="FF914D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1954" y="1282954"/>
            <a:ext cx="19397590" cy="9299252"/>
            <a:chOff x="0" y="0"/>
            <a:chExt cx="5108830" cy="2449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8830" cy="2449186"/>
            </a:xfrm>
            <a:custGeom>
              <a:avLst/>
              <a:gdLst/>
              <a:ahLst/>
              <a:cxnLst/>
              <a:rect l="l" t="t" r="r" b="b"/>
              <a:pathLst>
                <a:path w="5108830" h="2449186">
                  <a:moveTo>
                    <a:pt x="0" y="0"/>
                  </a:moveTo>
                  <a:lnTo>
                    <a:pt x="5108830" y="0"/>
                  </a:lnTo>
                  <a:lnTo>
                    <a:pt x="5108830" y="2449186"/>
                  </a:lnTo>
                  <a:lnTo>
                    <a:pt x="0" y="2449186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108830" cy="246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6209322" y="-10921533"/>
            <a:ext cx="5781518" cy="18627457"/>
          </a:xfrm>
          <a:custGeom>
            <a:avLst/>
            <a:gdLst/>
            <a:ahLst/>
            <a:cxnLst/>
            <a:rect l="l" t="t" r="r" b="b"/>
            <a:pathLst>
              <a:path w="5781518" h="18627457">
                <a:moveTo>
                  <a:pt x="0" y="0"/>
                </a:moveTo>
                <a:lnTo>
                  <a:pt x="5781518" y="0"/>
                </a:lnTo>
                <a:lnTo>
                  <a:pt x="5781518" y="18627457"/>
                </a:lnTo>
                <a:lnTo>
                  <a:pt x="0" y="18627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-180217" r="-64736" b="-70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-101322" y="1282954"/>
            <a:ext cx="18389322" cy="0"/>
          </a:xfrm>
          <a:prstGeom prst="line">
            <a:avLst/>
          </a:prstGeom>
          <a:ln w="19050" cap="rnd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67716" y="206277"/>
            <a:ext cx="10418031" cy="94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10">
                <a:solidFill>
                  <a:srgbClr val="431813"/>
                </a:solidFill>
                <a:latin typeface="Arial Bold"/>
                <a:ea typeface="Arial Bold"/>
                <a:cs typeface="Arial Bold"/>
                <a:sym typeface="Arial Bold"/>
              </a:rPr>
              <a:t>Resultados/discussão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2075" y="2265690"/>
            <a:ext cx="603006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593C44"/>
                </a:solidFill>
                <a:latin typeface="Arial MT Pro"/>
                <a:ea typeface="Arial MT Pro"/>
                <a:cs typeface="Arial MT Pro"/>
                <a:sym typeface="Arial MT Pro"/>
              </a:rPr>
              <a:t>Texto em Fonte Arial tamanho 32</a:t>
            </a:r>
          </a:p>
        </p:txBody>
      </p:sp>
      <p:sp>
        <p:nvSpPr>
          <p:cNvPr id="9" name="Freeform 9"/>
          <p:cNvSpPr/>
          <p:nvPr/>
        </p:nvSpPr>
        <p:spPr>
          <a:xfrm rot="-1700330">
            <a:off x="13635347" y="6092038"/>
            <a:ext cx="8298565" cy="8845370"/>
          </a:xfrm>
          <a:custGeom>
            <a:avLst/>
            <a:gdLst/>
            <a:ahLst/>
            <a:cxnLst/>
            <a:rect l="l" t="t" r="r" b="b"/>
            <a:pathLst>
              <a:path w="8298565" h="8845370">
                <a:moveTo>
                  <a:pt x="0" y="0"/>
                </a:moveTo>
                <a:lnTo>
                  <a:pt x="8298565" y="0"/>
                </a:lnTo>
                <a:lnTo>
                  <a:pt x="8298565" y="8845370"/>
                </a:lnTo>
                <a:lnTo>
                  <a:pt x="0" y="884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3407796" y="7430683"/>
            <a:ext cx="4376833" cy="2274507"/>
          </a:xfrm>
          <a:custGeom>
            <a:avLst/>
            <a:gdLst/>
            <a:ahLst/>
            <a:cxnLst/>
            <a:rect l="l" t="t" r="r" b="b"/>
            <a:pathLst>
              <a:path w="4376833" h="2274507">
                <a:moveTo>
                  <a:pt x="0" y="0"/>
                </a:moveTo>
                <a:lnTo>
                  <a:pt x="4376833" y="0"/>
                </a:lnTo>
                <a:lnTo>
                  <a:pt x="4376833" y="2274508"/>
                </a:lnTo>
                <a:lnTo>
                  <a:pt x="0" y="227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02" b="-1448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50000">
              <a:srgbClr val="FF914D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1954" y="1282954"/>
            <a:ext cx="19397590" cy="9299252"/>
            <a:chOff x="0" y="0"/>
            <a:chExt cx="5108830" cy="2449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8830" cy="2449186"/>
            </a:xfrm>
            <a:custGeom>
              <a:avLst/>
              <a:gdLst/>
              <a:ahLst/>
              <a:cxnLst/>
              <a:rect l="l" t="t" r="r" b="b"/>
              <a:pathLst>
                <a:path w="5108830" h="2449186">
                  <a:moveTo>
                    <a:pt x="0" y="0"/>
                  </a:moveTo>
                  <a:lnTo>
                    <a:pt x="5108830" y="0"/>
                  </a:lnTo>
                  <a:lnTo>
                    <a:pt x="5108830" y="2449186"/>
                  </a:lnTo>
                  <a:lnTo>
                    <a:pt x="0" y="2449186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108830" cy="246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6209322" y="-10921533"/>
            <a:ext cx="5781518" cy="18627457"/>
          </a:xfrm>
          <a:custGeom>
            <a:avLst/>
            <a:gdLst/>
            <a:ahLst/>
            <a:cxnLst/>
            <a:rect l="l" t="t" r="r" b="b"/>
            <a:pathLst>
              <a:path w="5781518" h="18627457">
                <a:moveTo>
                  <a:pt x="0" y="0"/>
                </a:moveTo>
                <a:lnTo>
                  <a:pt x="5781518" y="0"/>
                </a:lnTo>
                <a:lnTo>
                  <a:pt x="5781518" y="18627457"/>
                </a:lnTo>
                <a:lnTo>
                  <a:pt x="0" y="18627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-180217" r="-64736" b="-70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-101322" y="1282954"/>
            <a:ext cx="18389322" cy="0"/>
          </a:xfrm>
          <a:prstGeom prst="line">
            <a:avLst/>
          </a:prstGeom>
          <a:ln w="19050" cap="rnd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67716" y="206277"/>
            <a:ext cx="13777489" cy="94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10">
                <a:solidFill>
                  <a:srgbClr val="431813"/>
                </a:solidFill>
                <a:latin typeface="Arial Bold"/>
                <a:ea typeface="Arial Bold"/>
                <a:cs typeface="Arial Bold"/>
                <a:sym typeface="Arial Bold"/>
              </a:rPr>
              <a:t>Conclusão/considerações finais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2075" y="2265690"/>
            <a:ext cx="603006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593C44"/>
                </a:solidFill>
                <a:latin typeface="Arial MT Pro"/>
                <a:ea typeface="Arial MT Pro"/>
                <a:cs typeface="Arial MT Pro"/>
                <a:sym typeface="Arial MT Pro"/>
              </a:rPr>
              <a:t>Texto em Fonte Arial tamanho 32</a:t>
            </a:r>
          </a:p>
        </p:txBody>
      </p:sp>
      <p:sp>
        <p:nvSpPr>
          <p:cNvPr id="9" name="Freeform 9"/>
          <p:cNvSpPr/>
          <p:nvPr/>
        </p:nvSpPr>
        <p:spPr>
          <a:xfrm rot="-1700330">
            <a:off x="13635347" y="6092038"/>
            <a:ext cx="8298565" cy="8845370"/>
          </a:xfrm>
          <a:custGeom>
            <a:avLst/>
            <a:gdLst/>
            <a:ahLst/>
            <a:cxnLst/>
            <a:rect l="l" t="t" r="r" b="b"/>
            <a:pathLst>
              <a:path w="8298565" h="8845370">
                <a:moveTo>
                  <a:pt x="0" y="0"/>
                </a:moveTo>
                <a:lnTo>
                  <a:pt x="8298565" y="0"/>
                </a:lnTo>
                <a:lnTo>
                  <a:pt x="8298565" y="8845370"/>
                </a:lnTo>
                <a:lnTo>
                  <a:pt x="0" y="884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3407796" y="7430683"/>
            <a:ext cx="4376833" cy="2274507"/>
          </a:xfrm>
          <a:custGeom>
            <a:avLst/>
            <a:gdLst/>
            <a:ahLst/>
            <a:cxnLst/>
            <a:rect l="l" t="t" r="r" b="b"/>
            <a:pathLst>
              <a:path w="4376833" h="2274507">
                <a:moveTo>
                  <a:pt x="0" y="0"/>
                </a:moveTo>
                <a:lnTo>
                  <a:pt x="4376833" y="0"/>
                </a:lnTo>
                <a:lnTo>
                  <a:pt x="4376833" y="2274508"/>
                </a:lnTo>
                <a:lnTo>
                  <a:pt x="0" y="227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02" b="-1448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50000">
              <a:srgbClr val="FF914D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1954" y="1282954"/>
            <a:ext cx="19397590" cy="9299252"/>
            <a:chOff x="0" y="0"/>
            <a:chExt cx="5108830" cy="2449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8830" cy="2449186"/>
            </a:xfrm>
            <a:custGeom>
              <a:avLst/>
              <a:gdLst/>
              <a:ahLst/>
              <a:cxnLst/>
              <a:rect l="l" t="t" r="r" b="b"/>
              <a:pathLst>
                <a:path w="5108830" h="2449186">
                  <a:moveTo>
                    <a:pt x="0" y="0"/>
                  </a:moveTo>
                  <a:lnTo>
                    <a:pt x="5108830" y="0"/>
                  </a:lnTo>
                  <a:lnTo>
                    <a:pt x="5108830" y="2449186"/>
                  </a:lnTo>
                  <a:lnTo>
                    <a:pt x="0" y="2449186"/>
                  </a:lnTo>
                  <a:close/>
                </a:path>
              </a:pathLst>
            </a:custGeom>
            <a:solidFill>
              <a:srgbClr val="FBFDF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108830" cy="246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6209322" y="-10921533"/>
            <a:ext cx="5781518" cy="18627457"/>
          </a:xfrm>
          <a:custGeom>
            <a:avLst/>
            <a:gdLst/>
            <a:ahLst/>
            <a:cxnLst/>
            <a:rect l="l" t="t" r="r" b="b"/>
            <a:pathLst>
              <a:path w="5781518" h="18627457">
                <a:moveTo>
                  <a:pt x="0" y="0"/>
                </a:moveTo>
                <a:lnTo>
                  <a:pt x="5781518" y="0"/>
                </a:lnTo>
                <a:lnTo>
                  <a:pt x="5781518" y="18627457"/>
                </a:lnTo>
                <a:lnTo>
                  <a:pt x="0" y="18627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-180217" r="-64736" b="-70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-101322" y="1282954"/>
            <a:ext cx="18389322" cy="0"/>
          </a:xfrm>
          <a:prstGeom prst="line">
            <a:avLst/>
          </a:prstGeom>
          <a:ln w="19050" cap="rnd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999461" y="152400"/>
            <a:ext cx="13777489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-10">
                <a:solidFill>
                  <a:srgbClr val="431813"/>
                </a:solidFill>
                <a:latin typeface="Arial Bold"/>
                <a:ea typeface="Arial Bold"/>
                <a:cs typeface="Arial Bold"/>
                <a:sym typeface="Arial Bold"/>
              </a:rPr>
              <a:t>Referências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2075" y="2265690"/>
            <a:ext cx="603006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593C44"/>
                </a:solidFill>
                <a:latin typeface="Arial MT Pro"/>
                <a:ea typeface="Arial MT Pro"/>
                <a:cs typeface="Arial MT Pro"/>
                <a:sym typeface="Arial MT Pro"/>
              </a:rPr>
              <a:t>Texto em Fonte Arial tamanho 32</a:t>
            </a:r>
          </a:p>
        </p:txBody>
      </p:sp>
      <p:sp>
        <p:nvSpPr>
          <p:cNvPr id="9" name="Freeform 9"/>
          <p:cNvSpPr/>
          <p:nvPr/>
        </p:nvSpPr>
        <p:spPr>
          <a:xfrm rot="-1700330">
            <a:off x="13635347" y="6092038"/>
            <a:ext cx="8298565" cy="8845370"/>
          </a:xfrm>
          <a:custGeom>
            <a:avLst/>
            <a:gdLst/>
            <a:ahLst/>
            <a:cxnLst/>
            <a:rect l="l" t="t" r="r" b="b"/>
            <a:pathLst>
              <a:path w="8298565" h="8845370">
                <a:moveTo>
                  <a:pt x="0" y="0"/>
                </a:moveTo>
                <a:lnTo>
                  <a:pt x="8298565" y="0"/>
                </a:lnTo>
                <a:lnTo>
                  <a:pt x="8298565" y="8845370"/>
                </a:lnTo>
                <a:lnTo>
                  <a:pt x="0" y="884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3407796" y="7430683"/>
            <a:ext cx="4376833" cy="2274507"/>
          </a:xfrm>
          <a:custGeom>
            <a:avLst/>
            <a:gdLst/>
            <a:ahLst/>
            <a:cxnLst/>
            <a:rect l="l" t="t" r="r" b="b"/>
            <a:pathLst>
              <a:path w="4376833" h="2274507">
                <a:moveTo>
                  <a:pt x="0" y="0"/>
                </a:moveTo>
                <a:lnTo>
                  <a:pt x="4376833" y="0"/>
                </a:lnTo>
                <a:lnTo>
                  <a:pt x="4376833" y="2274508"/>
                </a:lnTo>
                <a:lnTo>
                  <a:pt x="0" y="227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02" b="-1448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50000">
              <a:srgbClr val="FF914D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8263604" y="-10875842"/>
            <a:ext cx="10865300" cy="32395886"/>
          </a:xfrm>
          <a:custGeom>
            <a:avLst/>
            <a:gdLst/>
            <a:ahLst/>
            <a:cxnLst/>
            <a:rect l="l" t="t" r="r" b="b"/>
            <a:pathLst>
              <a:path w="10865300" h="32395886">
                <a:moveTo>
                  <a:pt x="0" y="0"/>
                </a:moveTo>
                <a:lnTo>
                  <a:pt x="10865300" y="0"/>
                </a:lnTo>
                <a:lnTo>
                  <a:pt x="10865300" y="32395886"/>
                </a:lnTo>
                <a:lnTo>
                  <a:pt x="0" y="32395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317" r="-59907" b="-70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408413" y="546697"/>
            <a:ext cx="4420647" cy="2529793"/>
          </a:xfrm>
          <a:custGeom>
            <a:avLst/>
            <a:gdLst/>
            <a:ahLst/>
            <a:cxnLst/>
            <a:rect l="l" t="t" r="r" b="b"/>
            <a:pathLst>
              <a:path w="4420647" h="2529793">
                <a:moveTo>
                  <a:pt x="0" y="0"/>
                </a:moveTo>
                <a:lnTo>
                  <a:pt x="4420647" y="0"/>
                </a:lnTo>
                <a:lnTo>
                  <a:pt x="4420647" y="2529793"/>
                </a:lnTo>
                <a:lnTo>
                  <a:pt x="0" y="2529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82" t="-6835" b="-1018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2959004" y="7852293"/>
            <a:ext cx="5328996" cy="2578444"/>
          </a:xfrm>
          <a:custGeom>
            <a:avLst/>
            <a:gdLst/>
            <a:ahLst/>
            <a:cxnLst/>
            <a:rect l="l" t="t" r="r" b="b"/>
            <a:pathLst>
              <a:path w="5328996" h="2578444">
                <a:moveTo>
                  <a:pt x="0" y="0"/>
                </a:moveTo>
                <a:lnTo>
                  <a:pt x="5328996" y="0"/>
                </a:lnTo>
                <a:lnTo>
                  <a:pt x="5328996" y="2578444"/>
                </a:lnTo>
                <a:lnTo>
                  <a:pt x="0" y="2578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8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17304908" y="-68964"/>
            <a:ext cx="1109434" cy="716971"/>
          </a:xfrm>
          <a:custGeom>
            <a:avLst/>
            <a:gdLst/>
            <a:ahLst/>
            <a:cxnLst/>
            <a:rect l="l" t="t" r="r" b="b"/>
            <a:pathLst>
              <a:path w="1109434" h="716971">
                <a:moveTo>
                  <a:pt x="1109434" y="0"/>
                </a:moveTo>
                <a:lnTo>
                  <a:pt x="0" y="0"/>
                </a:lnTo>
                <a:lnTo>
                  <a:pt x="0" y="716972"/>
                </a:lnTo>
                <a:lnTo>
                  <a:pt x="1109434" y="716972"/>
                </a:lnTo>
                <a:lnTo>
                  <a:pt x="110943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5245555" y="4292315"/>
            <a:ext cx="8394328" cy="2062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spc="-10">
                <a:solidFill>
                  <a:srgbClr val="431813"/>
                </a:solidFill>
                <a:latin typeface="Arial Bold"/>
                <a:ea typeface="Arial Bold"/>
                <a:cs typeface="Arial Bold"/>
                <a:sym typeface="Arial Bold"/>
              </a:rPr>
              <a:t>Obrigada(o)!</a:t>
            </a:r>
          </a:p>
          <a:p>
            <a:pPr algn="ctr">
              <a:lnSpc>
                <a:spcPts val="6971"/>
              </a:lnSpc>
            </a:pPr>
            <a:endParaRPr lang="en-US" sz="8000" b="1" spc="-10">
              <a:solidFill>
                <a:srgbClr val="431813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432200" y="5802275"/>
            <a:ext cx="4021038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spc="-10" dirty="0">
                <a:solidFill>
                  <a:srgbClr val="441914"/>
                </a:solidFill>
                <a:latin typeface="Arial MT Pro"/>
                <a:ea typeface="Arial MT Pro"/>
                <a:cs typeface="Arial MT Pro"/>
                <a:sym typeface="Arial MT Pro"/>
              </a:rPr>
              <a:t>E-mail para </a:t>
            </a:r>
            <a:r>
              <a:rPr lang="en-US" sz="3200" spc="-10" dirty="0" err="1">
                <a:solidFill>
                  <a:srgbClr val="441914"/>
                </a:solidFill>
                <a:latin typeface="Arial MT Pro"/>
                <a:ea typeface="Arial MT Pro"/>
                <a:cs typeface="Arial MT Pro"/>
                <a:sym typeface="Arial MT Pro"/>
              </a:rPr>
              <a:t>contato</a:t>
            </a:r>
            <a:r>
              <a:rPr lang="en-US" sz="3200" spc="-10" dirty="0">
                <a:solidFill>
                  <a:srgbClr val="441914"/>
                </a:solidFill>
                <a:latin typeface="Arial MT Pro"/>
                <a:ea typeface="Arial MT Pro"/>
                <a:cs typeface="Arial MT Pro"/>
                <a:sym typeface="Arial MT Pro"/>
              </a:rPr>
              <a:t>: </a:t>
            </a:r>
            <a:endParaRPr lang="en-US" sz="3200" u="sng" spc="-10" dirty="0">
              <a:solidFill>
                <a:srgbClr val="441914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70</Words>
  <Application>Microsoft Office PowerPoint</Application>
  <PresentationFormat>Personalizar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Arial</vt:lpstr>
      <vt:lpstr>Arial MT Pro</vt:lpstr>
      <vt:lpstr>Arial Bold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28_CBCENF_TEMPLATE_COMUNICACAO_COORDENADA_TRABALHOS_PREMIOS.pptx</dc:title>
  <cp:lastModifiedBy>Rozileide Martins</cp:lastModifiedBy>
  <cp:revision>2</cp:revision>
  <dcterms:created xsi:type="dcterms:W3CDTF">2006-08-16T00:00:00Z</dcterms:created>
  <dcterms:modified xsi:type="dcterms:W3CDTF">2026-07-09T15:04:55Z</dcterms:modified>
  <dc:identifier>DAHObMeGIW8</dc:identifier>
</cp:coreProperties>
</file>