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287000" cy="18288000"/>
  <p:notesSz cx="10287000" cy="1828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71525" y="5669280"/>
            <a:ext cx="8743950" cy="3840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43050" y="10241280"/>
            <a:ext cx="7200900" cy="4572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14350" y="4206240"/>
            <a:ext cx="4474845" cy="1207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297805" y="4206240"/>
            <a:ext cx="4474845" cy="1207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0286999" cy="1828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2009944"/>
            <a:ext cx="10287000" cy="16278225"/>
          </a:xfrm>
          <a:custGeom>
            <a:avLst/>
            <a:gdLst/>
            <a:ahLst/>
            <a:cxnLst/>
            <a:rect l="l" t="t" r="r" b="b"/>
            <a:pathLst>
              <a:path w="10287000" h="16278225">
                <a:moveTo>
                  <a:pt x="10286999" y="16278055"/>
                </a:moveTo>
                <a:lnTo>
                  <a:pt x="0" y="16278055"/>
                </a:lnTo>
                <a:lnTo>
                  <a:pt x="0" y="0"/>
                </a:lnTo>
                <a:lnTo>
                  <a:pt x="10286999" y="0"/>
                </a:lnTo>
                <a:lnTo>
                  <a:pt x="10286999" y="16278055"/>
                </a:lnTo>
                <a:close/>
              </a:path>
            </a:pathLst>
          </a:custGeom>
          <a:solidFill>
            <a:srgbClr val="FB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0286999" cy="205739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191" y="2009947"/>
            <a:ext cx="10285095" cy="7620"/>
          </a:xfrm>
          <a:custGeom>
            <a:avLst/>
            <a:gdLst/>
            <a:ahLst/>
            <a:cxnLst/>
            <a:rect l="l" t="t" r="r" b="b"/>
            <a:pathLst>
              <a:path w="10285095" h="7619">
                <a:moveTo>
                  <a:pt x="0" y="0"/>
                </a:moveTo>
                <a:lnTo>
                  <a:pt x="10284616" y="7179"/>
                </a:lnTo>
              </a:path>
            </a:pathLst>
          </a:custGeom>
          <a:ln w="9525">
            <a:solidFill>
              <a:srgbClr val="FA5E0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188" y="2883751"/>
            <a:ext cx="10285095" cy="17145"/>
          </a:xfrm>
          <a:custGeom>
            <a:avLst/>
            <a:gdLst/>
            <a:ahLst/>
            <a:cxnLst/>
            <a:rect l="l" t="t" r="r" b="b"/>
            <a:pathLst>
              <a:path w="10285095" h="17144">
                <a:moveTo>
                  <a:pt x="6" y="0"/>
                </a:moveTo>
                <a:lnTo>
                  <a:pt x="10284622" y="7179"/>
                </a:lnTo>
                <a:lnTo>
                  <a:pt x="10284616" y="16704"/>
                </a:lnTo>
                <a:lnTo>
                  <a:pt x="0" y="9524"/>
                </a:lnTo>
                <a:lnTo>
                  <a:pt x="6" y="0"/>
                </a:lnTo>
                <a:close/>
              </a:path>
            </a:pathLst>
          </a:custGeom>
          <a:solidFill>
            <a:srgbClr val="FA5E0D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10720" y="0"/>
            <a:ext cx="3943349" cy="2006518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337544" y="0"/>
            <a:ext cx="3933824" cy="2226269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0" y="1049344"/>
            <a:ext cx="1631327" cy="963996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760917" y="0"/>
            <a:ext cx="1526339" cy="767479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0" y="2"/>
            <a:ext cx="677970" cy="6214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4350" y="731520"/>
            <a:ext cx="9258300" cy="2926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4350" y="4206240"/>
            <a:ext cx="9258300" cy="12070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97580" y="17007840"/>
            <a:ext cx="3291840" cy="91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14350" y="17007840"/>
            <a:ext cx="2366010" cy="91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406640" y="17007840"/>
            <a:ext cx="2366010" cy="91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4375" y="8601454"/>
            <a:ext cx="4152265" cy="615950"/>
          </a:xfrm>
          <a:prstGeom prst="rect">
            <a:avLst/>
          </a:prstGeom>
        </p:spPr>
        <p:txBody>
          <a:bodyPr wrap="square" lIns="0" tIns="75565" rIns="0" bIns="0" rtlCol="0" vert="horz">
            <a:spAutoFit/>
          </a:bodyPr>
          <a:lstStyle/>
          <a:p>
            <a:pPr algn="ctr" marR="118110">
              <a:lnSpc>
                <a:spcPct val="100000"/>
              </a:lnSpc>
              <a:spcBef>
                <a:spcPts val="595"/>
              </a:spcBef>
            </a:pPr>
            <a:r>
              <a:rPr dirty="0" sz="1800" spc="-10" b="1">
                <a:solidFill>
                  <a:srgbClr val="441813"/>
                </a:solidFill>
                <a:latin typeface="Arial"/>
                <a:cs typeface="Arial"/>
              </a:rPr>
              <a:t>OBJETIVO(S)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1350">
                <a:latin typeface="Arial MT"/>
                <a:cs typeface="Arial MT"/>
              </a:rPr>
              <a:t>Fonte Arial, tamanho 18, espaçamento entrelinhas </a:t>
            </a:r>
            <a:r>
              <a:rPr dirty="0" sz="1350" spc="-25">
                <a:latin typeface="Arial MT"/>
                <a:cs typeface="Arial MT"/>
              </a:rPr>
              <a:t>1,5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47250" y="8511902"/>
            <a:ext cx="4394835" cy="709930"/>
          </a:xfrm>
          <a:prstGeom prst="rect">
            <a:avLst/>
          </a:prstGeom>
        </p:spPr>
        <p:txBody>
          <a:bodyPr wrap="square" lIns="0" tIns="1295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20"/>
              </a:spcBef>
            </a:pPr>
            <a:r>
              <a:rPr dirty="0" sz="1800" b="1">
                <a:solidFill>
                  <a:srgbClr val="441813"/>
                </a:solidFill>
                <a:latin typeface="Arial"/>
                <a:cs typeface="Arial"/>
              </a:rPr>
              <a:t>CONCLUSÃO/CONSIDERAÇÕES </a:t>
            </a:r>
            <a:r>
              <a:rPr dirty="0" sz="1800" spc="-10" b="1">
                <a:solidFill>
                  <a:srgbClr val="441813"/>
                </a:solidFill>
                <a:latin typeface="Arial"/>
                <a:cs typeface="Arial"/>
              </a:rPr>
              <a:t>FINAIS</a:t>
            </a:r>
            <a:endParaRPr sz="1800">
              <a:latin typeface="Arial"/>
              <a:cs typeface="Arial"/>
            </a:endParaRPr>
          </a:p>
          <a:p>
            <a:pPr algn="ctr" marL="15875">
              <a:lnSpc>
                <a:spcPct val="100000"/>
              </a:lnSpc>
              <a:spcBef>
                <a:spcPts val="690"/>
              </a:spcBef>
            </a:pPr>
            <a:r>
              <a:rPr dirty="0" sz="1350">
                <a:latin typeface="Arial MT"/>
                <a:cs typeface="Arial MT"/>
              </a:rPr>
              <a:t>Fonte Arial, tamanho 18, espaçamento entrelinhas </a:t>
            </a:r>
            <a:r>
              <a:rPr dirty="0" sz="1350" spc="-25">
                <a:latin typeface="Arial MT"/>
                <a:cs typeface="Arial MT"/>
              </a:rPr>
              <a:t>1,5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2860" y="11408443"/>
            <a:ext cx="4152265" cy="615950"/>
          </a:xfrm>
          <a:prstGeom prst="rect">
            <a:avLst/>
          </a:prstGeom>
        </p:spPr>
        <p:txBody>
          <a:bodyPr wrap="square" lIns="0" tIns="75565" rIns="0" bIns="0" rtlCol="0" vert="horz">
            <a:spAutoFit/>
          </a:bodyPr>
          <a:lstStyle/>
          <a:p>
            <a:pPr algn="ctr" marR="492759">
              <a:lnSpc>
                <a:spcPct val="100000"/>
              </a:lnSpc>
              <a:spcBef>
                <a:spcPts val="595"/>
              </a:spcBef>
            </a:pPr>
            <a:r>
              <a:rPr dirty="0" sz="1800" spc="-10" b="1">
                <a:solidFill>
                  <a:srgbClr val="441813"/>
                </a:solidFill>
                <a:latin typeface="Arial"/>
                <a:cs typeface="Arial"/>
              </a:rPr>
              <a:t>MÉTODO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1350">
                <a:latin typeface="Arial MT"/>
                <a:cs typeface="Arial MT"/>
              </a:rPr>
              <a:t>Fonte Arial, tamanho 18, espaçamento entrelinhas </a:t>
            </a:r>
            <a:r>
              <a:rPr dirty="0" sz="1350" spc="-25">
                <a:latin typeface="Arial MT"/>
                <a:cs typeface="Arial MT"/>
              </a:rPr>
              <a:t>1,5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24844" y="14025596"/>
            <a:ext cx="3538854" cy="633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8867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441813"/>
                </a:solidFill>
                <a:latin typeface="Arial"/>
                <a:cs typeface="Arial"/>
              </a:rPr>
              <a:t>REFERÊNCIAS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65"/>
              </a:spcBef>
            </a:pPr>
            <a:r>
              <a:rPr dirty="0" sz="1050">
                <a:latin typeface="Arial MT"/>
                <a:cs typeface="Arial MT"/>
              </a:rPr>
              <a:t>Fonte</a:t>
            </a:r>
            <a:r>
              <a:rPr dirty="0" sz="1050" spc="-4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Arial,</a:t>
            </a:r>
            <a:r>
              <a:rPr dirty="0" sz="1050" spc="-3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tamanho</a:t>
            </a:r>
            <a:r>
              <a:rPr dirty="0" sz="1050" spc="-4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14,</a:t>
            </a:r>
            <a:r>
              <a:rPr dirty="0" sz="1050" spc="-3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espaçamento</a:t>
            </a:r>
            <a:r>
              <a:rPr dirty="0" sz="1050" spc="-3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entrelinhas</a:t>
            </a:r>
            <a:r>
              <a:rPr dirty="0" sz="1050" spc="-40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simples.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41236" y="2995361"/>
            <a:ext cx="130619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42875">
              <a:lnSpc>
                <a:spcPct val="100000"/>
              </a:lnSpc>
              <a:spcBef>
                <a:spcPts val="100"/>
              </a:spcBef>
            </a:pPr>
            <a:r>
              <a:rPr dirty="0" sz="1500" spc="-10" b="1">
                <a:solidFill>
                  <a:srgbClr val="441813"/>
                </a:solidFill>
                <a:latin typeface="Arial"/>
                <a:cs typeface="Arial"/>
              </a:rPr>
              <a:t>AUTORES: </a:t>
            </a:r>
            <a:r>
              <a:rPr dirty="0" sz="1500" spc="-10" b="1">
                <a:solidFill>
                  <a:srgbClr val="FA5E0D"/>
                </a:solidFill>
                <a:latin typeface="Arial"/>
                <a:cs typeface="Arial"/>
              </a:rPr>
              <a:t>INSTITUIÇÃO:</a:t>
            </a:r>
            <a:endParaRPr sz="1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0781" y="4109118"/>
            <a:ext cx="4152265" cy="681355"/>
          </a:xfrm>
          <a:prstGeom prst="rect">
            <a:avLst/>
          </a:prstGeom>
        </p:spPr>
        <p:txBody>
          <a:bodyPr wrap="square" lIns="0" tIns="113030" rIns="0" bIns="0" rtlCol="0" vert="horz">
            <a:spAutoFit/>
          </a:bodyPr>
          <a:lstStyle/>
          <a:p>
            <a:pPr algn="ctr" marL="81280">
              <a:lnSpc>
                <a:spcPct val="100000"/>
              </a:lnSpc>
              <a:spcBef>
                <a:spcPts val="890"/>
              </a:spcBef>
            </a:pPr>
            <a:r>
              <a:rPr dirty="0" sz="1800" spc="-10" b="1">
                <a:solidFill>
                  <a:srgbClr val="441813"/>
                </a:solidFill>
                <a:latin typeface="Arial"/>
                <a:cs typeface="Arial"/>
              </a:rPr>
              <a:t>INTRODUÇÃO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350">
                <a:latin typeface="Arial MT"/>
                <a:cs typeface="Arial MT"/>
              </a:rPr>
              <a:t>Fonte Arial, tamanho 18, espaçamento entrelinhas </a:t>
            </a:r>
            <a:r>
              <a:rPr dirty="0" sz="1350" spc="-25">
                <a:latin typeface="Arial MT"/>
                <a:cs typeface="Arial MT"/>
              </a:rPr>
              <a:t>1,5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81056" y="4097586"/>
            <a:ext cx="4152265" cy="701675"/>
          </a:xfrm>
          <a:prstGeom prst="rect">
            <a:avLst/>
          </a:prstGeom>
        </p:spPr>
        <p:txBody>
          <a:bodyPr wrap="square" lIns="0" tIns="124460" rIns="0" bIns="0" rtlCol="0" vert="horz">
            <a:spAutoFit/>
          </a:bodyPr>
          <a:lstStyle/>
          <a:p>
            <a:pPr algn="ctr" marR="229235">
              <a:lnSpc>
                <a:spcPct val="100000"/>
              </a:lnSpc>
              <a:spcBef>
                <a:spcPts val="980"/>
              </a:spcBef>
            </a:pPr>
            <a:r>
              <a:rPr dirty="0" sz="1800" spc="-10" b="1">
                <a:solidFill>
                  <a:srgbClr val="441813"/>
                </a:solidFill>
                <a:latin typeface="Arial"/>
                <a:cs typeface="Arial"/>
              </a:rPr>
              <a:t>RESULTADOS/DISCUSSÃO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dirty="0" sz="1350">
                <a:latin typeface="Arial MT"/>
                <a:cs typeface="Arial MT"/>
              </a:rPr>
              <a:t>Fonte Arial, tamanho 18, espaçamento entrelinhas </a:t>
            </a:r>
            <a:r>
              <a:rPr dirty="0" sz="1350" spc="-25">
                <a:latin typeface="Arial MT"/>
                <a:cs typeface="Arial MT"/>
              </a:rPr>
              <a:t>1,5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54847" y="2235685"/>
            <a:ext cx="1263650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 spc="-10" b="1">
                <a:solidFill>
                  <a:srgbClr val="441813"/>
                </a:solidFill>
                <a:latin typeface="Arial"/>
                <a:cs typeface="Arial"/>
              </a:rPr>
              <a:t>TÍTULO</a:t>
            </a:r>
            <a:endParaRPr sz="2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Emili Eduarda Ramos Saraiva</dc:creator>
  <cp:keywords>DAHOWkP1G3c,BAFIwg-vSfA</cp:keywords>
  <dc:title>28 CBCENF_Template_Poster</dc:title>
  <dcterms:created xsi:type="dcterms:W3CDTF">2026-07-13T20:24:47Z</dcterms:created>
  <dcterms:modified xsi:type="dcterms:W3CDTF">2026-07-13T20:24:47Z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2026-07-13T00:00:00Z</vt:filetime>
  </property>
  <property fmtid="{D5CDD505-2E9C-101B-9397-08002B2CF9AE}" pid="4" name="Creator">
    <vt:lpwstr>Canva</vt:lpwstr>
  </property>
  <property fmtid="{D5CDD505-2E9C-101B-9397-08002B2CF9AE}" pid="5" name="LastSaved">
    <vt:filetime>2026-07-13T00:00:00Z</vt:filetime>
  </property>
  <property fmtid="{D5CDD505-2E9C-101B-9397-08002B2CF9AE}" pid="6" name="Producer">
    <vt:lpwstr>Canva</vt:lpwstr>
  </property>
</Properties>
</file>